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7" r:id="rId2"/>
    <p:sldId id="285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7132"/>
    <a:srgbClr val="FF9700"/>
    <a:srgbClr val="FFC3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0A2273-E59D-4095-9E49-0CDBFB135DD9}" v="1" dt="2026-05-12T11:18:55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2" autoAdjust="0"/>
    <p:restoredTop sz="97382" autoAdjust="0"/>
  </p:normalViewPr>
  <p:slideViewPr>
    <p:cSldViewPr snapToGrid="0">
      <p:cViewPr varScale="1">
        <p:scale>
          <a:sx n="151" d="100"/>
          <a:sy n="151" d="100"/>
        </p:scale>
        <p:origin x="2862" y="1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FONSO MONTELLA" userId="b47409cd-801b-4ece-9e63-dc38eb74ce98" providerId="ADAL" clId="{FBD590E6-3BFD-44CE-92B2-169D0B90B43D}"/>
    <pc:docChg chg="undo custSel addSld delSld modSld modMainMaster">
      <pc:chgData name="ALFONSO MONTELLA" userId="b47409cd-801b-4ece-9e63-dc38eb74ce98" providerId="ADAL" clId="{FBD590E6-3BFD-44CE-92B2-169D0B90B43D}" dt="2026-05-12T11:29:48.007" v="379" actId="1076"/>
      <pc:docMkLst>
        <pc:docMk/>
      </pc:docMkLst>
      <pc:sldChg chg="addSp delSp modSp mod">
        <pc:chgData name="ALFONSO MONTELLA" userId="b47409cd-801b-4ece-9e63-dc38eb74ce98" providerId="ADAL" clId="{FBD590E6-3BFD-44CE-92B2-169D0B90B43D}" dt="2026-05-12T11:11:10.095" v="311" actId="207"/>
        <pc:sldMkLst>
          <pc:docMk/>
          <pc:sldMk cId="1081659023" sldId="257"/>
        </pc:sldMkLst>
        <pc:spChg chg="add mod">
          <ac:chgData name="ALFONSO MONTELLA" userId="b47409cd-801b-4ece-9e63-dc38eb74ce98" providerId="ADAL" clId="{FBD590E6-3BFD-44CE-92B2-169D0B90B43D}" dt="2026-05-04T11:26:32.726" v="306" actId="12788"/>
          <ac:spMkLst>
            <pc:docMk/>
            <pc:sldMk cId="1081659023" sldId="257"/>
            <ac:spMk id="2" creationId="{228FAFAF-AAFD-F656-15C9-5C44A40121D7}"/>
          </ac:spMkLst>
        </pc:spChg>
        <pc:spChg chg="mod">
          <ac:chgData name="ALFONSO MONTELLA" userId="b47409cd-801b-4ece-9e63-dc38eb74ce98" providerId="ADAL" clId="{FBD590E6-3BFD-44CE-92B2-169D0B90B43D}" dt="2026-05-12T11:11:10.095" v="311" actId="207"/>
          <ac:spMkLst>
            <pc:docMk/>
            <pc:sldMk cId="1081659023" sldId="257"/>
            <ac:spMk id="3" creationId="{05482549-B06D-FD37-39BF-AA921A1684B5}"/>
          </ac:spMkLst>
        </pc:spChg>
      </pc:sldChg>
      <pc:sldChg chg="addSp delSp modSp mod modClrScheme chgLayout">
        <pc:chgData name="ALFONSO MONTELLA" userId="b47409cd-801b-4ece-9e63-dc38eb74ce98" providerId="ADAL" clId="{FBD590E6-3BFD-44CE-92B2-169D0B90B43D}" dt="2026-05-12T11:29:48.007" v="379" actId="1076"/>
        <pc:sldMkLst>
          <pc:docMk/>
          <pc:sldMk cId="1428152286" sldId="285"/>
        </pc:sldMkLst>
        <pc:spChg chg="mod ord">
          <ac:chgData name="ALFONSO MONTELLA" userId="b47409cd-801b-4ece-9e63-dc38eb74ce98" providerId="ADAL" clId="{FBD590E6-3BFD-44CE-92B2-169D0B90B43D}" dt="2026-05-12T11:01:33.246" v="308" actId="700"/>
          <ac:spMkLst>
            <pc:docMk/>
            <pc:sldMk cId="1428152286" sldId="285"/>
            <ac:spMk id="2" creationId="{28665222-4545-AF37-DC2D-FEEE82AF6BB1}"/>
          </ac:spMkLst>
        </pc:spChg>
        <pc:spChg chg="mod ord">
          <ac:chgData name="ALFONSO MONTELLA" userId="b47409cd-801b-4ece-9e63-dc38eb74ce98" providerId="ADAL" clId="{FBD590E6-3BFD-44CE-92B2-169D0B90B43D}" dt="2026-05-12T11:01:33.246" v="308" actId="700"/>
          <ac:spMkLst>
            <pc:docMk/>
            <pc:sldMk cId="1428152286" sldId="285"/>
            <ac:spMk id="3" creationId="{B2983227-723E-E5D8-CBB4-E5862A916332}"/>
          </ac:spMkLst>
        </pc:spChg>
        <pc:spChg chg="mod ord">
          <ac:chgData name="ALFONSO MONTELLA" userId="b47409cd-801b-4ece-9e63-dc38eb74ce98" providerId="ADAL" clId="{FBD590E6-3BFD-44CE-92B2-169D0B90B43D}" dt="2026-05-12T11:01:33.246" v="308" actId="700"/>
          <ac:spMkLst>
            <pc:docMk/>
            <pc:sldMk cId="1428152286" sldId="285"/>
            <ac:spMk id="4" creationId="{00A2EA3F-2BAF-83E6-1985-C8489D8716CB}"/>
          </ac:spMkLst>
        </pc:spChg>
        <pc:spChg chg="add mod">
          <ac:chgData name="ALFONSO MONTELLA" userId="b47409cd-801b-4ece-9e63-dc38eb74ce98" providerId="ADAL" clId="{FBD590E6-3BFD-44CE-92B2-169D0B90B43D}" dt="2026-05-12T11:29:48.007" v="379" actId="1076"/>
          <ac:spMkLst>
            <pc:docMk/>
            <pc:sldMk cId="1428152286" sldId="285"/>
            <ac:spMk id="5" creationId="{496C7895-0932-8DB6-5B90-947BAAE88CBC}"/>
          </ac:spMkLst>
        </pc:spChg>
        <pc:spChg chg="add del mod">
          <ac:chgData name="ALFONSO MONTELLA" userId="b47409cd-801b-4ece-9e63-dc38eb74ce98" providerId="ADAL" clId="{FBD590E6-3BFD-44CE-92B2-169D0B90B43D}" dt="2026-05-12T10:59:05.580" v="307" actId="478"/>
          <ac:spMkLst>
            <pc:docMk/>
            <pc:sldMk cId="1428152286" sldId="285"/>
            <ac:spMk id="6" creationId="{D7466DF1-480B-6176-F2F7-1B205DF42408}"/>
          </ac:spMkLst>
        </pc:spChg>
      </pc:sldChg>
      <pc:sldChg chg="modSp new del">
        <pc:chgData name="ALFONSO MONTELLA" userId="b47409cd-801b-4ece-9e63-dc38eb74ce98" providerId="ADAL" clId="{FBD590E6-3BFD-44CE-92B2-169D0B90B43D}" dt="2026-05-12T11:28:21.583" v="373" actId="47"/>
        <pc:sldMkLst>
          <pc:docMk/>
          <pc:sldMk cId="4164326166" sldId="286"/>
        </pc:sldMkLst>
      </pc:sldChg>
      <pc:sldChg chg="modSp new del">
        <pc:chgData name="ALFONSO MONTELLA" userId="b47409cd-801b-4ece-9e63-dc38eb74ce98" providerId="ADAL" clId="{FBD590E6-3BFD-44CE-92B2-169D0B90B43D}" dt="2026-05-12T11:28:22.572" v="374" actId="47"/>
        <pc:sldMkLst>
          <pc:docMk/>
          <pc:sldMk cId="1601910611" sldId="287"/>
        </pc:sldMkLst>
      </pc:sldChg>
      <pc:sldChg chg="delSp new del mod">
        <pc:chgData name="ALFONSO MONTELLA" userId="b47409cd-801b-4ece-9e63-dc38eb74ce98" providerId="ADAL" clId="{FBD590E6-3BFD-44CE-92B2-169D0B90B43D}" dt="2026-05-12T11:17:00.230" v="315" actId="47"/>
        <pc:sldMkLst>
          <pc:docMk/>
          <pc:sldMk cId="1434565049" sldId="288"/>
        </pc:sldMkLst>
        <pc:spChg chg="del">
          <ac:chgData name="ALFONSO MONTELLA" userId="b47409cd-801b-4ece-9e63-dc38eb74ce98" providerId="ADAL" clId="{FBD590E6-3BFD-44CE-92B2-169D0B90B43D}" dt="2026-05-12T11:16:38.728" v="313" actId="478"/>
          <ac:spMkLst>
            <pc:docMk/>
            <pc:sldMk cId="1434565049" sldId="288"/>
            <ac:spMk id="3" creationId="{2615836B-D45E-D7BC-847C-30EC7FC59DAA}"/>
          </ac:spMkLst>
        </pc:spChg>
        <pc:spChg chg="del">
          <ac:chgData name="ALFONSO MONTELLA" userId="b47409cd-801b-4ece-9e63-dc38eb74ce98" providerId="ADAL" clId="{FBD590E6-3BFD-44CE-92B2-169D0B90B43D}" dt="2026-05-12T11:16:41.980" v="314" actId="478"/>
          <ac:spMkLst>
            <pc:docMk/>
            <pc:sldMk cId="1434565049" sldId="288"/>
            <ac:spMk id="4" creationId="{D35C46F4-0AB9-18E5-43C7-C3612961A7A3}"/>
          </ac:spMkLst>
        </pc:spChg>
      </pc:sldChg>
      <pc:sldMasterChg chg="modSldLayout">
        <pc:chgData name="ALFONSO MONTELLA" userId="b47409cd-801b-4ece-9e63-dc38eb74ce98" providerId="ADAL" clId="{FBD590E6-3BFD-44CE-92B2-169D0B90B43D}" dt="2026-05-12T11:17:27.822" v="328" actId="20577"/>
        <pc:sldMasterMkLst>
          <pc:docMk/>
          <pc:sldMasterMk cId="1941417533" sldId="2147483648"/>
        </pc:sldMasterMkLst>
        <pc:sldLayoutChg chg="addSp modSp mod">
          <pc:chgData name="ALFONSO MONTELLA" userId="b47409cd-801b-4ece-9e63-dc38eb74ce98" providerId="ADAL" clId="{FBD590E6-3BFD-44CE-92B2-169D0B90B43D}" dt="2026-05-12T11:17:27.822" v="328" actId="20577"/>
          <pc:sldLayoutMkLst>
            <pc:docMk/>
            <pc:sldMasterMk cId="1941417533" sldId="2147483648"/>
            <pc:sldLayoutMk cId="1960467170" sldId="2147483661"/>
          </pc:sldLayoutMkLst>
          <pc:spChg chg="add mod">
            <ac:chgData name="ALFONSO MONTELLA" userId="b47409cd-801b-4ece-9e63-dc38eb74ce98" providerId="ADAL" clId="{FBD590E6-3BFD-44CE-92B2-169D0B90B43D}" dt="2026-05-12T11:17:27.822" v="328" actId="20577"/>
            <ac:spMkLst>
              <pc:docMk/>
              <pc:sldMasterMk cId="1941417533" sldId="2147483648"/>
              <pc:sldLayoutMk cId="1960467170" sldId="2147483661"/>
              <ac:spMk id="3" creationId="{C8C0BD89-4204-D6C5-9621-AE080BD173BE}"/>
            </ac:spMkLst>
          </pc:spChg>
          <pc:spChg chg="mod">
            <ac:chgData name="ALFONSO MONTELLA" userId="b47409cd-801b-4ece-9e63-dc38eb74ce98" providerId="ADAL" clId="{FBD590E6-3BFD-44CE-92B2-169D0B90B43D}" dt="2026-04-27T12:23:28.564" v="276" actId="404"/>
            <ac:spMkLst>
              <pc:docMk/>
              <pc:sldMasterMk cId="1941417533" sldId="2147483648"/>
              <pc:sldLayoutMk cId="1960467170" sldId="2147483661"/>
              <ac:spMk id="4" creationId="{1356FC63-66CB-4BFB-DEE2-5AD57C9E55C8}"/>
            </ac:spMkLst>
          </pc:spChg>
          <pc:spChg chg="mod">
            <ac:chgData name="ALFONSO MONTELLA" userId="b47409cd-801b-4ece-9e63-dc38eb74ce98" providerId="ADAL" clId="{FBD590E6-3BFD-44CE-92B2-169D0B90B43D}" dt="2026-04-27T12:23:43.337" v="277" actId="403"/>
            <ac:spMkLst>
              <pc:docMk/>
              <pc:sldMasterMk cId="1941417533" sldId="2147483648"/>
              <pc:sldLayoutMk cId="1960467170" sldId="2147483661"/>
              <ac:spMk id="5" creationId="{10A3A999-8188-902A-DC00-08D75A60FA0D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232BA9-97ED-4D95-8220-FB2B6392F30E}" type="datetimeFigureOut">
              <a:rPr lang="en-GB" smtClean="0"/>
              <a:t>12/05/2026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16E97-9681-4139-8BB5-2D00DDDC06B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10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412D9F-B9E9-0A30-8783-9EB346189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C8495E0-FD19-5639-B1E5-6FEC36CFE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19F08-2D00-B265-DC93-59318B859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EEA660-2FDD-10A8-E640-02538C74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Title of the presentation</a:t>
            </a:r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D1C392-49E8-78B1-1300-F0499F10A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883C-B904-4484-B3B3-C8895C76CF1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83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SS20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CD37E7-2DA5-B7EB-3A48-332BD076D5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638" y="1"/>
            <a:ext cx="12114362" cy="758524"/>
          </a:xfrm>
        </p:spPr>
        <p:txBody>
          <a:bodyPr/>
          <a:lstStyle>
            <a:lvl1pPr>
              <a:lnSpc>
                <a:spcPct val="100000"/>
              </a:lnSpc>
              <a:defRPr sz="3600" b="1">
                <a:solidFill>
                  <a:schemeClr val="accent2"/>
                </a:solidFill>
              </a:defRPr>
            </a:lvl1pPr>
          </a:lstStyle>
          <a:p>
            <a:br>
              <a:rPr lang="it-IT" dirty="0"/>
            </a:br>
            <a:r>
              <a:rPr lang="it-IT" dirty="0"/>
              <a:t>Fare clic per modificare lo stile del titolo dello</a:t>
            </a:r>
            <a:br>
              <a:rPr lang="it-IT" dirty="0"/>
            </a:br>
            <a:endParaRPr lang="en-GB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356FC63-66CB-4BFB-DEE2-5AD57C9E5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75432"/>
            <a:ext cx="11923131" cy="365125"/>
          </a:xfrm>
        </p:spPr>
        <p:txBody>
          <a:bodyPr/>
          <a:lstStyle>
            <a:lvl1pPr algn="ctr">
              <a:defRPr sz="1400" b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Title of the presentation</a:t>
            </a:r>
            <a:endParaRPr lang="en-GB" sz="1400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0A3A999-8188-902A-DC00-08D75A60F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9932" y="6374822"/>
            <a:ext cx="2743200" cy="365125"/>
          </a:xfrm>
        </p:spPr>
        <p:txBody>
          <a:bodyPr/>
          <a:lstStyle>
            <a:lvl1pPr>
              <a:defRPr sz="140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57C8883C-B904-4484-B3B3-C8895C76CF17}" type="slidenum">
              <a:rPr lang="en-GB" smtClean="0"/>
              <a:pPr/>
              <a:t>‹N›</a:t>
            </a:fld>
            <a:endParaRPr lang="en-GB" dirty="0"/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ACD0305B-0952-D7CD-7116-4571A31BD555}"/>
              </a:ext>
            </a:extLst>
          </p:cNvPr>
          <p:cNvCxnSpPr>
            <a:cxnSpLocks/>
          </p:cNvCxnSpPr>
          <p:nvPr userDrawn="1"/>
        </p:nvCxnSpPr>
        <p:spPr>
          <a:xfrm>
            <a:off x="77638" y="759135"/>
            <a:ext cx="106560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diritto 5">
            <a:extLst>
              <a:ext uri="{FF2B5EF4-FFF2-40B4-BE49-F238E27FC236}">
                <a16:creationId xmlns:a16="http://schemas.microsoft.com/office/drawing/2014/main" id="{988E2A9D-B5AD-4062-10E0-8136EFD3CAF2}"/>
              </a:ext>
            </a:extLst>
          </p:cNvPr>
          <p:cNvCxnSpPr>
            <a:cxnSpLocks/>
          </p:cNvCxnSpPr>
          <p:nvPr userDrawn="1"/>
        </p:nvCxnSpPr>
        <p:spPr>
          <a:xfrm>
            <a:off x="1324573" y="6259912"/>
            <a:ext cx="10738033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8C0BD89-4204-D6C5-9621-AE080BD173BE}"/>
              </a:ext>
            </a:extLst>
          </p:cNvPr>
          <p:cNvSpPr txBox="1"/>
          <p:nvPr userDrawn="1"/>
        </p:nvSpPr>
        <p:spPr>
          <a:xfrm>
            <a:off x="263961" y="973237"/>
            <a:ext cx="11664077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46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DA7C040-C9F3-24EA-FC12-203496BE0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3185D8F-1C5D-9D57-29CC-283D54462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4B126C-BE67-7F4A-A037-F3199AB196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D75C55-3E9B-7038-0CB9-5E15136314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Title of the presentation</a:t>
            </a:r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0B80A64-2D2D-39BD-1700-EE4A7A8AF9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C8883C-B904-4484-B3B3-C8895C76CF1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41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A05BD-22F1-7831-A6EC-F53DE9CA4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05482549-B06D-FD37-39BF-AA921A1684B5}"/>
              </a:ext>
            </a:extLst>
          </p:cNvPr>
          <p:cNvSpPr txBox="1"/>
          <p:nvPr/>
        </p:nvSpPr>
        <p:spPr>
          <a:xfrm>
            <a:off x="0" y="3467614"/>
            <a:ext cx="12192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it-IT" sz="4400" b="1" dirty="0">
                <a:solidFill>
                  <a:srgbClr val="E9713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Title of the </a:t>
            </a:r>
            <a:r>
              <a:rPr lang="it-IT" sz="4400" b="1" dirty="0" err="1">
                <a:solidFill>
                  <a:srgbClr val="E9713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presentation</a:t>
            </a:r>
            <a:endParaRPr lang="en-GB" sz="4400" b="1" dirty="0">
              <a:solidFill>
                <a:srgbClr val="E9713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it-IT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Paper ID</a:t>
            </a:r>
          </a:p>
        </p:txBody>
      </p:sp>
      <p:pic>
        <p:nvPicPr>
          <p:cNvPr id="1026" name="Picture 2" descr="rss2026 napoli">
            <a:extLst>
              <a:ext uri="{FF2B5EF4-FFF2-40B4-BE49-F238E27FC236}">
                <a16:creationId xmlns:a16="http://schemas.microsoft.com/office/drawing/2014/main" id="{42C5453D-3999-68F8-28DD-7F2C40A84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99"/>
            <a:ext cx="12192000" cy="377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228FAFAF-AAFD-F656-15C9-5C44A40121D7}"/>
              </a:ext>
            </a:extLst>
          </p:cNvPr>
          <p:cNvSpPr txBox="1"/>
          <p:nvPr/>
        </p:nvSpPr>
        <p:spPr>
          <a:xfrm>
            <a:off x="552696" y="5136930"/>
            <a:ext cx="11086608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Name of the presenter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Affiliation of the presenter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E-mail of the presenter</a:t>
            </a:r>
          </a:p>
        </p:txBody>
      </p:sp>
    </p:spTree>
    <p:extLst>
      <p:ext uri="{BB962C8B-B14F-4D97-AF65-F5344CB8AC3E}">
        <p14:creationId xmlns:p14="http://schemas.microsoft.com/office/powerpoint/2010/main" val="1081659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AAD226-E758-BBD9-0516-9F8A61818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665222-4545-AF37-DC2D-FEEE82AF6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Title of the slide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2983227-723E-E5D8-CBB4-E5862A916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0" dirty="0"/>
              <a:t>Title of the presentation</a:t>
            </a:r>
            <a:endParaRPr lang="en-GB" b="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0A2EA3F-2BAF-83E6-1985-C8489D871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8883C-B904-4484-B3B3-C8895C76CF17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496C7895-0932-8DB6-5B90-947BAAE88CBC}"/>
              </a:ext>
            </a:extLst>
          </p:cNvPr>
          <p:cNvSpPr txBox="1"/>
          <p:nvPr/>
        </p:nvSpPr>
        <p:spPr>
          <a:xfrm>
            <a:off x="259054" y="1052026"/>
            <a:ext cx="11664077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fontAlgn="base">
              <a:spcBef>
                <a:spcPts val="600"/>
              </a:spcBef>
              <a:buFont typeface="Symbol" panose="05050102010706020507" pitchFamily="18" charset="2"/>
              <a:buChar char="-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fontAlgn="base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fontAlgn="base">
              <a:spcBef>
                <a:spcPts val="600"/>
              </a:spcBef>
              <a:buFont typeface="Symbol" panose="05050102010706020507" pitchFamily="18" charset="2"/>
              <a:buChar char="-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fontAlgn="base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fontAlgn="base">
              <a:spcBef>
                <a:spcPts val="600"/>
              </a:spcBef>
              <a:buFont typeface="Symbol" panose="05050102010706020507" pitchFamily="18" charset="2"/>
              <a:buChar char="-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fontAlgn="base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fontAlgn="base">
              <a:spcBef>
                <a:spcPts val="600"/>
              </a:spcBef>
              <a:buFont typeface="Symbol" panose="05050102010706020507" pitchFamily="18" charset="2"/>
              <a:buChar char="-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fontAlgn="base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 fontAlgn="base">
              <a:spcBef>
                <a:spcPts val="600"/>
              </a:spcBef>
              <a:buFont typeface="Symbol" panose="05050102010706020507" pitchFamily="18" charset="2"/>
              <a:buChar char="-"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 fontAlgn="base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1522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Symbol</vt:lpstr>
      <vt:lpstr>Wingdings</vt:lpstr>
      <vt:lpstr>Tema di Office</vt:lpstr>
      <vt:lpstr>Presentazione standard di PowerPoint</vt:lpstr>
      <vt:lpstr>Title of the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ANTONELLA SCARANO</dc:creator>
  <cp:lastModifiedBy>ALFONSO MONTELLA</cp:lastModifiedBy>
  <cp:revision>39</cp:revision>
  <dcterms:created xsi:type="dcterms:W3CDTF">2025-05-28T08:29:25Z</dcterms:created>
  <dcterms:modified xsi:type="dcterms:W3CDTF">2026-05-12T11:29:52Z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d0b24d-6422-44b0-b3de-abb3a9e8c81a_Enabled">
    <vt:lpwstr>true</vt:lpwstr>
  </property>
  <property fmtid="{D5CDD505-2E9C-101B-9397-08002B2CF9AE}" pid="3" name="MSIP_Label_2ad0b24d-6422-44b0-b3de-abb3a9e8c81a_SetDate">
    <vt:lpwstr>2025-05-28T08:31:28Z</vt:lpwstr>
  </property>
  <property fmtid="{D5CDD505-2E9C-101B-9397-08002B2CF9AE}" pid="4" name="MSIP_Label_2ad0b24d-6422-44b0-b3de-abb3a9e8c81a_Method">
    <vt:lpwstr>Standard</vt:lpwstr>
  </property>
  <property fmtid="{D5CDD505-2E9C-101B-9397-08002B2CF9AE}" pid="5" name="MSIP_Label_2ad0b24d-6422-44b0-b3de-abb3a9e8c81a_Name">
    <vt:lpwstr>defa4170-0d19-0005-0004-bc88714345d2</vt:lpwstr>
  </property>
  <property fmtid="{D5CDD505-2E9C-101B-9397-08002B2CF9AE}" pid="6" name="MSIP_Label_2ad0b24d-6422-44b0-b3de-abb3a9e8c81a_SiteId">
    <vt:lpwstr>2fcfe26a-bb62-46b0-b1e3-28f9da0c45fd</vt:lpwstr>
  </property>
  <property fmtid="{D5CDD505-2E9C-101B-9397-08002B2CF9AE}" pid="7" name="MSIP_Label_2ad0b24d-6422-44b0-b3de-abb3a9e8c81a_ActionId">
    <vt:lpwstr>5959f6f3-470d-40f7-8c2b-7726d4744df4</vt:lpwstr>
  </property>
  <property fmtid="{D5CDD505-2E9C-101B-9397-08002B2CF9AE}" pid="8" name="MSIP_Label_2ad0b24d-6422-44b0-b3de-abb3a9e8c81a_ContentBits">
    <vt:lpwstr>0</vt:lpwstr>
  </property>
  <property fmtid="{D5CDD505-2E9C-101B-9397-08002B2CF9AE}" pid="9" name="MSIP_Label_2ad0b24d-6422-44b0-b3de-abb3a9e8c81a_Tag">
    <vt:lpwstr>10, 3, 0, 1</vt:lpwstr>
  </property>
</Properties>
</file>