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1" userDrawn="1">
          <p15:clr>
            <a:srgbClr val="A4A3A4"/>
          </p15:clr>
        </p15:guide>
        <p15:guide id="2" pos="27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0" d="100"/>
          <a:sy n="20" d="100"/>
        </p:scale>
        <p:origin x="1939" y="-1430"/>
      </p:cViewPr>
      <p:guideLst>
        <p:guide orient="horz" pos="2181"/>
        <p:guide pos="27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564" y="2150658"/>
            <a:ext cx="7395724" cy="14839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5129" y="3923106"/>
            <a:ext cx="6090597" cy="1769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4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69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0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2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08118" y="277247"/>
            <a:ext cx="1957692" cy="59070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5044" y="277247"/>
            <a:ext cx="5728061" cy="59070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08" y="4448751"/>
            <a:ext cx="7395724" cy="1375010"/>
          </a:xfrm>
        </p:spPr>
        <p:txBody>
          <a:bodyPr anchor="t"/>
          <a:lstStyle>
            <a:lvl1pPr algn="l">
              <a:defRPr sz="403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08" y="2934317"/>
            <a:ext cx="7395724" cy="1514434"/>
          </a:xfrm>
        </p:spPr>
        <p:txBody>
          <a:bodyPr anchor="b"/>
          <a:lstStyle>
            <a:lvl1pPr marL="0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1pPr>
            <a:lvl2pPr marL="461512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2pPr>
            <a:lvl3pPr marL="923024" indent="0">
              <a:buNone/>
              <a:defRPr sz="1614">
                <a:solidFill>
                  <a:schemeClr val="tx1">
                    <a:tint val="75000"/>
                  </a:schemeClr>
                </a:solidFill>
              </a:defRPr>
            </a:lvl3pPr>
            <a:lvl4pPr marL="1384534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4pPr>
            <a:lvl5pPr marL="1846046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5pPr>
            <a:lvl6pPr marL="2307559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6pPr>
            <a:lvl7pPr marL="2769071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7pPr>
            <a:lvl8pPr marL="3230583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8pPr>
            <a:lvl9pPr marL="3692093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043" y="1615397"/>
            <a:ext cx="3842876" cy="4568944"/>
          </a:xfrm>
        </p:spPr>
        <p:txBody>
          <a:bodyPr/>
          <a:lstStyle>
            <a:lvl1pPr>
              <a:defRPr sz="2827"/>
            </a:lvl1pPr>
            <a:lvl2pPr>
              <a:defRPr sz="2423"/>
            </a:lvl2pPr>
            <a:lvl3pPr>
              <a:defRPr sz="2019"/>
            </a:lvl3pPr>
            <a:lvl4pPr>
              <a:defRPr sz="1817"/>
            </a:lvl4pPr>
            <a:lvl5pPr>
              <a:defRPr sz="1817"/>
            </a:lvl5pPr>
            <a:lvl6pPr>
              <a:defRPr sz="1817"/>
            </a:lvl6pPr>
            <a:lvl7pPr>
              <a:defRPr sz="1817"/>
            </a:lvl7pPr>
            <a:lvl8pPr>
              <a:defRPr sz="1817"/>
            </a:lvl8pPr>
            <a:lvl9pPr>
              <a:defRPr sz="18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2933" y="1615397"/>
            <a:ext cx="3842876" cy="4568944"/>
          </a:xfrm>
        </p:spPr>
        <p:txBody>
          <a:bodyPr/>
          <a:lstStyle>
            <a:lvl1pPr>
              <a:defRPr sz="2827"/>
            </a:lvl1pPr>
            <a:lvl2pPr>
              <a:defRPr sz="2423"/>
            </a:lvl2pPr>
            <a:lvl3pPr>
              <a:defRPr sz="2019"/>
            </a:lvl3pPr>
            <a:lvl4pPr>
              <a:defRPr sz="1817"/>
            </a:lvl4pPr>
            <a:lvl5pPr>
              <a:defRPr sz="1817"/>
            </a:lvl5pPr>
            <a:lvl6pPr>
              <a:defRPr sz="1817"/>
            </a:lvl6pPr>
            <a:lvl7pPr>
              <a:defRPr sz="1817"/>
            </a:lvl7pPr>
            <a:lvl8pPr>
              <a:defRPr sz="1817"/>
            </a:lvl8pPr>
            <a:lvl9pPr>
              <a:defRPr sz="18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044" y="1549691"/>
            <a:ext cx="3844387" cy="645838"/>
          </a:xfrm>
        </p:spPr>
        <p:txBody>
          <a:bodyPr anchor="b"/>
          <a:lstStyle>
            <a:lvl1pPr marL="0" indent="0">
              <a:buNone/>
              <a:defRPr sz="2423" b="1"/>
            </a:lvl1pPr>
            <a:lvl2pPr marL="461512" indent="0">
              <a:buNone/>
              <a:defRPr sz="2019" b="1"/>
            </a:lvl2pPr>
            <a:lvl3pPr marL="923024" indent="0">
              <a:buNone/>
              <a:defRPr sz="1817" b="1"/>
            </a:lvl3pPr>
            <a:lvl4pPr marL="1384534" indent="0">
              <a:buNone/>
              <a:defRPr sz="1614" b="1"/>
            </a:lvl4pPr>
            <a:lvl5pPr marL="1846046" indent="0">
              <a:buNone/>
              <a:defRPr sz="1614" b="1"/>
            </a:lvl5pPr>
            <a:lvl6pPr marL="2307559" indent="0">
              <a:buNone/>
              <a:defRPr sz="1614" b="1"/>
            </a:lvl6pPr>
            <a:lvl7pPr marL="2769071" indent="0">
              <a:buNone/>
              <a:defRPr sz="1614" b="1"/>
            </a:lvl7pPr>
            <a:lvl8pPr marL="3230583" indent="0">
              <a:buNone/>
              <a:defRPr sz="1614" b="1"/>
            </a:lvl8pPr>
            <a:lvl9pPr marL="3692093" indent="0">
              <a:buNone/>
              <a:defRPr sz="16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044" y="2195529"/>
            <a:ext cx="3844387" cy="3988812"/>
          </a:xfrm>
        </p:spPr>
        <p:txBody>
          <a:bodyPr/>
          <a:lstStyle>
            <a:lvl1pPr>
              <a:defRPr sz="2423"/>
            </a:lvl1pPr>
            <a:lvl2pPr>
              <a:defRPr sz="2019"/>
            </a:lvl2pPr>
            <a:lvl3pPr>
              <a:defRPr sz="181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912" y="1549691"/>
            <a:ext cx="3845898" cy="645838"/>
          </a:xfrm>
        </p:spPr>
        <p:txBody>
          <a:bodyPr anchor="b"/>
          <a:lstStyle>
            <a:lvl1pPr marL="0" indent="0">
              <a:buNone/>
              <a:defRPr sz="2423" b="1"/>
            </a:lvl1pPr>
            <a:lvl2pPr marL="461512" indent="0">
              <a:buNone/>
              <a:defRPr sz="2019" b="1"/>
            </a:lvl2pPr>
            <a:lvl3pPr marL="923024" indent="0">
              <a:buNone/>
              <a:defRPr sz="1817" b="1"/>
            </a:lvl3pPr>
            <a:lvl4pPr marL="1384534" indent="0">
              <a:buNone/>
              <a:defRPr sz="1614" b="1"/>
            </a:lvl4pPr>
            <a:lvl5pPr marL="1846046" indent="0">
              <a:buNone/>
              <a:defRPr sz="1614" b="1"/>
            </a:lvl5pPr>
            <a:lvl6pPr marL="2307559" indent="0">
              <a:buNone/>
              <a:defRPr sz="1614" b="1"/>
            </a:lvl6pPr>
            <a:lvl7pPr marL="2769071" indent="0">
              <a:buNone/>
              <a:defRPr sz="1614" b="1"/>
            </a:lvl7pPr>
            <a:lvl8pPr marL="3230583" indent="0">
              <a:buNone/>
              <a:defRPr sz="1614" b="1"/>
            </a:lvl8pPr>
            <a:lvl9pPr marL="3692093" indent="0">
              <a:buNone/>
              <a:defRPr sz="16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912" y="2195529"/>
            <a:ext cx="3845898" cy="3988812"/>
          </a:xfrm>
        </p:spPr>
        <p:txBody>
          <a:bodyPr/>
          <a:lstStyle>
            <a:lvl1pPr>
              <a:defRPr sz="2423"/>
            </a:lvl1pPr>
            <a:lvl2pPr>
              <a:defRPr sz="2019"/>
            </a:lvl2pPr>
            <a:lvl3pPr>
              <a:defRPr sz="181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043" y="275643"/>
            <a:ext cx="2862520" cy="1173086"/>
          </a:xfrm>
        </p:spPr>
        <p:txBody>
          <a:bodyPr anchor="b"/>
          <a:lstStyle>
            <a:lvl1pPr algn="l">
              <a:defRPr sz="201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1792" y="275643"/>
            <a:ext cx="4864018" cy="5908698"/>
          </a:xfrm>
        </p:spPr>
        <p:txBody>
          <a:bodyPr/>
          <a:lstStyle>
            <a:lvl1pPr>
              <a:defRPr sz="3230"/>
            </a:lvl1pPr>
            <a:lvl2pPr>
              <a:defRPr sz="2827"/>
            </a:lvl2pPr>
            <a:lvl3pPr>
              <a:defRPr sz="2423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043" y="1448729"/>
            <a:ext cx="2862520" cy="4735612"/>
          </a:xfrm>
        </p:spPr>
        <p:txBody>
          <a:bodyPr/>
          <a:lstStyle>
            <a:lvl1pPr marL="0" indent="0">
              <a:buNone/>
              <a:defRPr sz="1413"/>
            </a:lvl1pPr>
            <a:lvl2pPr marL="461512" indent="0">
              <a:buNone/>
              <a:defRPr sz="1211"/>
            </a:lvl2pPr>
            <a:lvl3pPr marL="923024" indent="0">
              <a:buNone/>
              <a:defRPr sz="1010"/>
            </a:lvl3pPr>
            <a:lvl4pPr marL="1384534" indent="0">
              <a:buNone/>
              <a:defRPr sz="909"/>
            </a:lvl4pPr>
            <a:lvl5pPr marL="1846046" indent="0">
              <a:buNone/>
              <a:defRPr sz="909"/>
            </a:lvl5pPr>
            <a:lvl6pPr marL="2307559" indent="0">
              <a:buNone/>
              <a:defRPr sz="909"/>
            </a:lvl6pPr>
            <a:lvl7pPr marL="2769071" indent="0">
              <a:buNone/>
              <a:defRPr sz="909"/>
            </a:lvl7pPr>
            <a:lvl8pPr marL="3230583" indent="0">
              <a:buNone/>
              <a:defRPr sz="909"/>
            </a:lvl8pPr>
            <a:lvl9pPr marL="369209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5428" y="4846189"/>
            <a:ext cx="5220511" cy="572120"/>
          </a:xfrm>
        </p:spPr>
        <p:txBody>
          <a:bodyPr anchor="b"/>
          <a:lstStyle>
            <a:lvl1pPr algn="l">
              <a:defRPr sz="201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05428" y="618594"/>
            <a:ext cx="5220511" cy="4153877"/>
          </a:xfrm>
        </p:spPr>
        <p:txBody>
          <a:bodyPr/>
          <a:lstStyle>
            <a:lvl1pPr marL="0" indent="0">
              <a:buNone/>
              <a:defRPr sz="3230"/>
            </a:lvl1pPr>
            <a:lvl2pPr marL="461512" indent="0">
              <a:buNone/>
              <a:defRPr sz="2827"/>
            </a:lvl2pPr>
            <a:lvl3pPr marL="923024" indent="0">
              <a:buNone/>
              <a:defRPr sz="2423"/>
            </a:lvl3pPr>
            <a:lvl4pPr marL="1384534" indent="0">
              <a:buNone/>
              <a:defRPr sz="2019"/>
            </a:lvl4pPr>
            <a:lvl5pPr marL="1846046" indent="0">
              <a:buNone/>
              <a:defRPr sz="2019"/>
            </a:lvl5pPr>
            <a:lvl6pPr marL="2307559" indent="0">
              <a:buNone/>
              <a:defRPr sz="2019"/>
            </a:lvl6pPr>
            <a:lvl7pPr marL="2769071" indent="0">
              <a:buNone/>
              <a:defRPr sz="2019"/>
            </a:lvl7pPr>
            <a:lvl8pPr marL="3230583" indent="0">
              <a:buNone/>
              <a:defRPr sz="2019"/>
            </a:lvl8pPr>
            <a:lvl9pPr marL="3692093" indent="0">
              <a:buNone/>
              <a:defRPr sz="201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05428" y="5418311"/>
            <a:ext cx="5220511" cy="812505"/>
          </a:xfrm>
        </p:spPr>
        <p:txBody>
          <a:bodyPr/>
          <a:lstStyle>
            <a:lvl1pPr marL="0" indent="0">
              <a:buNone/>
              <a:defRPr sz="1413"/>
            </a:lvl1pPr>
            <a:lvl2pPr marL="461512" indent="0">
              <a:buNone/>
              <a:defRPr sz="1211"/>
            </a:lvl2pPr>
            <a:lvl3pPr marL="923024" indent="0">
              <a:buNone/>
              <a:defRPr sz="1010"/>
            </a:lvl3pPr>
            <a:lvl4pPr marL="1384534" indent="0">
              <a:buNone/>
              <a:defRPr sz="909"/>
            </a:lvl4pPr>
            <a:lvl5pPr marL="1846046" indent="0">
              <a:buNone/>
              <a:defRPr sz="909"/>
            </a:lvl5pPr>
            <a:lvl6pPr marL="2307559" indent="0">
              <a:buNone/>
              <a:defRPr sz="909"/>
            </a:lvl6pPr>
            <a:lvl7pPr marL="2769071" indent="0">
              <a:buNone/>
              <a:defRPr sz="909"/>
            </a:lvl7pPr>
            <a:lvl8pPr marL="3230583" indent="0">
              <a:buNone/>
              <a:defRPr sz="909"/>
            </a:lvl8pPr>
            <a:lvl9pPr marL="369209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044" y="277247"/>
            <a:ext cx="7830767" cy="11538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044" y="1615397"/>
            <a:ext cx="7830767" cy="4568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5043" y="6416714"/>
            <a:ext cx="2030199" cy="368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2791" y="6416714"/>
            <a:ext cx="2755270" cy="368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35612" y="6416714"/>
            <a:ext cx="2030199" cy="368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61512" rtl="0" eaLnBrk="1" latinLnBrk="0" hangingPunct="1">
        <a:spcBef>
          <a:spcPct val="0"/>
        </a:spcBef>
        <a:buNone/>
        <a:defRPr sz="444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133" indent="-346133" algn="l" defTabSz="461512" rtl="0" eaLnBrk="1" latinLnBrk="0" hangingPunct="1">
        <a:spcBef>
          <a:spcPct val="20000"/>
        </a:spcBef>
        <a:buFont typeface="Arial"/>
        <a:buChar char="•"/>
        <a:defRPr sz="3230" kern="1200">
          <a:solidFill>
            <a:schemeClr val="tx1"/>
          </a:solidFill>
          <a:latin typeface="+mn-lt"/>
          <a:ea typeface="+mn-ea"/>
          <a:cs typeface="+mn-cs"/>
        </a:defRPr>
      </a:lvl1pPr>
      <a:lvl2pPr marL="749957" indent="-288444" algn="l" defTabSz="461512" rtl="0" eaLnBrk="1" latinLnBrk="0" hangingPunct="1">
        <a:spcBef>
          <a:spcPct val="20000"/>
        </a:spcBef>
        <a:buFont typeface="Arial"/>
        <a:buChar char="–"/>
        <a:defRPr sz="2827" kern="1200">
          <a:solidFill>
            <a:schemeClr val="tx1"/>
          </a:solidFill>
          <a:latin typeface="+mn-lt"/>
          <a:ea typeface="+mn-ea"/>
          <a:cs typeface="+mn-cs"/>
        </a:defRPr>
      </a:lvl2pPr>
      <a:lvl3pPr marL="1153780" indent="-230756" algn="l" defTabSz="461512" rtl="0" eaLnBrk="1" latinLnBrk="0" hangingPunct="1">
        <a:spcBef>
          <a:spcPct val="20000"/>
        </a:spcBef>
        <a:buFont typeface="Arial"/>
        <a:buChar char="•"/>
        <a:defRPr sz="2423" kern="1200">
          <a:solidFill>
            <a:schemeClr val="tx1"/>
          </a:solidFill>
          <a:latin typeface="+mn-lt"/>
          <a:ea typeface="+mn-ea"/>
          <a:cs typeface="+mn-cs"/>
        </a:defRPr>
      </a:lvl3pPr>
      <a:lvl4pPr marL="1615291" indent="-230756" algn="l" defTabSz="461512" rtl="0" eaLnBrk="1" latinLnBrk="0" hangingPunct="1">
        <a:spcBef>
          <a:spcPct val="20000"/>
        </a:spcBef>
        <a:buFont typeface="Arial"/>
        <a:buChar char="–"/>
        <a:defRPr sz="2019" kern="1200">
          <a:solidFill>
            <a:schemeClr val="tx1"/>
          </a:solidFill>
          <a:latin typeface="+mn-lt"/>
          <a:ea typeface="+mn-ea"/>
          <a:cs typeface="+mn-cs"/>
        </a:defRPr>
      </a:lvl4pPr>
      <a:lvl5pPr marL="2076803" indent="-230756" algn="l" defTabSz="461512" rtl="0" eaLnBrk="1" latinLnBrk="0" hangingPunct="1">
        <a:spcBef>
          <a:spcPct val="20000"/>
        </a:spcBef>
        <a:buFont typeface="Arial"/>
        <a:buChar char="»"/>
        <a:defRPr sz="2019" kern="1200">
          <a:solidFill>
            <a:schemeClr val="tx1"/>
          </a:solidFill>
          <a:latin typeface="+mn-lt"/>
          <a:ea typeface="+mn-ea"/>
          <a:cs typeface="+mn-cs"/>
        </a:defRPr>
      </a:lvl5pPr>
      <a:lvl6pPr marL="2538314" indent="-230756" algn="l" defTabSz="461512" rtl="0" eaLnBrk="1" latinLnBrk="0" hangingPunct="1">
        <a:spcBef>
          <a:spcPct val="20000"/>
        </a:spcBef>
        <a:buFont typeface="Arial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6pPr>
      <a:lvl7pPr marL="2999826" indent="-230756" algn="l" defTabSz="461512" rtl="0" eaLnBrk="1" latinLnBrk="0" hangingPunct="1">
        <a:spcBef>
          <a:spcPct val="20000"/>
        </a:spcBef>
        <a:buFont typeface="Arial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7pPr>
      <a:lvl8pPr marL="3461338" indent="-230756" algn="l" defTabSz="461512" rtl="0" eaLnBrk="1" latinLnBrk="0" hangingPunct="1">
        <a:spcBef>
          <a:spcPct val="20000"/>
        </a:spcBef>
        <a:buFont typeface="Arial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8pPr>
      <a:lvl9pPr marL="3922849" indent="-230756" algn="l" defTabSz="461512" rtl="0" eaLnBrk="1" latinLnBrk="0" hangingPunct="1">
        <a:spcBef>
          <a:spcPct val="20000"/>
        </a:spcBef>
        <a:buFont typeface="Arial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1512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512" algn="l" defTabSz="461512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3024" algn="l" defTabSz="461512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534" algn="l" defTabSz="461512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6046" algn="l" defTabSz="461512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559" algn="l" defTabSz="461512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9071" algn="l" defTabSz="461512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583" algn="l" defTabSz="461512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2093" algn="l" defTabSz="461512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ss2026_head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" y="2"/>
            <a:ext cx="28800000" cy="89249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7483" y="9753756"/>
            <a:ext cx="27784819" cy="1268391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ctr"/>
            <a:r>
              <a:rPr sz="8000" b="1" dirty="0">
                <a:solidFill>
                  <a:srgbClr val="EB6C2F"/>
                </a:solidFill>
              </a:rPr>
              <a:t>Title of the </a:t>
            </a:r>
            <a:r>
              <a:rPr lang="it-IT" sz="8000" b="1" dirty="0">
                <a:solidFill>
                  <a:srgbClr val="EB6C2F"/>
                </a:solidFill>
              </a:rPr>
              <a:t>paper</a:t>
            </a:r>
            <a:endParaRPr sz="8000" b="1" dirty="0">
              <a:solidFill>
                <a:srgbClr val="EB6C2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483" y="11125384"/>
            <a:ext cx="27784819" cy="456729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ctr"/>
            <a:r>
              <a:rPr sz="2726">
                <a:solidFill>
                  <a:srgbClr val="EB6C2F"/>
                </a:solidFill>
              </a:rPr>
              <a:t>Paper ID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7803" y="11738104"/>
            <a:ext cx="27784819" cy="652838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ctr"/>
            <a:r>
              <a:rPr lang="it-IT" sz="4000" b="1" dirty="0" err="1">
                <a:solidFill>
                  <a:srgbClr val="002060"/>
                </a:solidFill>
              </a:rPr>
              <a:t>Authors</a:t>
            </a:r>
            <a:r>
              <a:rPr lang="it-IT" sz="4000" b="1" dirty="0">
                <a:solidFill>
                  <a:srgbClr val="002060"/>
                </a:solidFill>
              </a:rPr>
              <a:t> names</a:t>
            </a:r>
            <a:endParaRPr sz="40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483" y="12459467"/>
            <a:ext cx="27784819" cy="410123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ctr"/>
            <a:r>
              <a:rPr sz="2423" dirty="0">
                <a:solidFill>
                  <a:srgbClr val="002060"/>
                </a:solidFill>
              </a:rPr>
              <a:t>Affiliation </a:t>
            </a:r>
            <a:r>
              <a:rPr lang="it-IT" sz="2423" dirty="0">
                <a:solidFill>
                  <a:srgbClr val="002060"/>
                </a:solidFill>
              </a:rPr>
              <a:t>and e</a:t>
            </a:r>
            <a:r>
              <a:rPr sz="2423" dirty="0">
                <a:solidFill>
                  <a:srgbClr val="002060"/>
                </a:solidFill>
              </a:rPr>
              <a:t>-mail of the </a:t>
            </a:r>
            <a:r>
              <a:rPr lang="it-IT" sz="2423" dirty="0" err="1">
                <a:solidFill>
                  <a:srgbClr val="002060"/>
                </a:solidFill>
              </a:rPr>
              <a:t>authors</a:t>
            </a:r>
            <a:endParaRPr sz="2423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0557" y="13287609"/>
            <a:ext cx="28338669" cy="73847"/>
          </a:xfrm>
          <a:prstGeom prst="rect">
            <a:avLst/>
          </a:prstGeom>
          <a:solidFill>
            <a:srgbClr val="092445"/>
          </a:solidFill>
          <a:ln>
            <a:solidFill>
              <a:srgbClr val="0924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9" name="Rounded Rectangle 8"/>
          <p:cNvSpPr/>
          <p:nvPr/>
        </p:nvSpPr>
        <p:spPr>
          <a:xfrm>
            <a:off x="230557" y="14176305"/>
            <a:ext cx="9107759" cy="27260589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10" name="Rectangle 9"/>
          <p:cNvSpPr/>
          <p:nvPr/>
        </p:nvSpPr>
        <p:spPr>
          <a:xfrm>
            <a:off x="230557" y="14176306"/>
            <a:ext cx="9107759" cy="572312"/>
          </a:xfrm>
          <a:prstGeom prst="rect">
            <a:avLst/>
          </a:prstGeom>
          <a:solidFill>
            <a:srgbClr val="092445"/>
          </a:solidFill>
          <a:ln>
            <a:solidFill>
              <a:srgbClr val="0924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11" name="TextBox 10"/>
          <p:cNvSpPr txBox="1"/>
          <p:nvPr/>
        </p:nvSpPr>
        <p:spPr>
          <a:xfrm>
            <a:off x="341326" y="14189898"/>
            <a:ext cx="8886219" cy="591282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l"/>
            <a:r>
              <a:rPr lang="it-IT" sz="2321" b="1" dirty="0">
                <a:solidFill>
                  <a:srgbClr val="FFFFFF"/>
                </a:solidFill>
                <a:latin typeface="Aptos"/>
              </a:rPr>
              <a:t>   </a:t>
            </a:r>
            <a:r>
              <a:rPr sz="3600" b="1" dirty="0">
                <a:solidFill>
                  <a:srgbClr val="FFFFFF"/>
                </a:solidFill>
              </a:rPr>
              <a:t>INTRODUCTION</a:t>
            </a:r>
            <a:r>
              <a:rPr lang="it-IT" sz="3600" b="1" dirty="0">
                <a:solidFill>
                  <a:srgbClr val="FFFFFF"/>
                </a:solidFill>
              </a:rPr>
              <a:t> AND OBJECTIVES</a:t>
            </a:r>
            <a:endParaRPr sz="2321" b="1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0557" y="14176306"/>
            <a:ext cx="147693" cy="572312"/>
          </a:xfrm>
          <a:prstGeom prst="rect">
            <a:avLst/>
          </a:prstGeom>
          <a:solidFill>
            <a:srgbClr val="EB6C2F"/>
          </a:solidFill>
          <a:ln>
            <a:solidFill>
              <a:srgbClr val="EB6C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13" name="TextBox 12"/>
          <p:cNvSpPr txBox="1"/>
          <p:nvPr/>
        </p:nvSpPr>
        <p:spPr>
          <a:xfrm>
            <a:off x="341326" y="15143373"/>
            <a:ext cx="8886219" cy="3701579"/>
          </a:xfrm>
          <a:prstGeom prst="rect">
            <a:avLst/>
          </a:prstGeom>
          <a:noFill/>
        </p:spPr>
        <p:txBody>
          <a:bodyPr wrap="square" lIns="166155" tIns="110770" rIns="166155" bIns="110770">
            <a:spAutoFit/>
          </a:bodyPr>
          <a:lstStyle/>
          <a:p>
            <a:pPr>
              <a:spcAft>
                <a:spcPts val="606"/>
              </a:spcAft>
            </a:pPr>
            <a:r>
              <a:rPr lang="it-IT" sz="2800" dirty="0" err="1">
                <a:solidFill>
                  <a:srgbClr val="092445"/>
                </a:solidFill>
              </a:rPr>
              <a:t>Aaa</a:t>
            </a: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r>
              <a:rPr lang="it-IT" sz="2800" dirty="0" err="1">
                <a:solidFill>
                  <a:srgbClr val="092445"/>
                </a:solidFill>
              </a:rPr>
              <a:t>Bbb</a:t>
            </a: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r>
              <a:rPr lang="it-IT" sz="2800" dirty="0" err="1">
                <a:solidFill>
                  <a:srgbClr val="092445"/>
                </a:solidFill>
              </a:rPr>
              <a:t>Ccc</a:t>
            </a: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r>
              <a:rPr lang="it-IT" sz="2800" dirty="0">
                <a:solidFill>
                  <a:srgbClr val="092445"/>
                </a:solidFill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1326" y="23611453"/>
            <a:ext cx="8886219" cy="394459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l"/>
            <a:r>
              <a:rPr sz="2321" b="1">
                <a:solidFill>
                  <a:srgbClr val="FFFFFF"/>
                </a:solidFill>
                <a:latin typeface="Aptos"/>
              </a:rPr>
              <a:t>BACKGROUND / LITERATURE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53634" y="36486200"/>
            <a:ext cx="8461601" cy="4459160"/>
          </a:xfrm>
          <a:prstGeom prst="roundRect">
            <a:avLst>
              <a:gd name="adj" fmla="val 6000"/>
            </a:avLst>
          </a:prstGeom>
          <a:solidFill>
            <a:srgbClr val="ECF6FA"/>
          </a:solidFill>
          <a:ln w="19050">
            <a:solidFill>
              <a:srgbClr val="B2D7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25" name="TextBox 24"/>
          <p:cNvSpPr txBox="1"/>
          <p:nvPr/>
        </p:nvSpPr>
        <p:spPr>
          <a:xfrm>
            <a:off x="662053" y="38731365"/>
            <a:ext cx="8092367" cy="379053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ctr"/>
            <a:r>
              <a:rPr sz="2221" i="1" dirty="0">
                <a:solidFill>
                  <a:srgbClr val="707070"/>
                </a:solidFill>
                <a:latin typeface="Aptos"/>
              </a:rPr>
              <a:t>Insert figure / chart / table here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846013" y="14176305"/>
            <a:ext cx="9107759" cy="27228359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27" name="Rectangle 26"/>
          <p:cNvSpPr/>
          <p:nvPr/>
        </p:nvSpPr>
        <p:spPr>
          <a:xfrm>
            <a:off x="9846013" y="14176306"/>
            <a:ext cx="9107759" cy="572312"/>
          </a:xfrm>
          <a:prstGeom prst="rect">
            <a:avLst/>
          </a:prstGeom>
          <a:solidFill>
            <a:srgbClr val="092445"/>
          </a:solidFill>
          <a:ln>
            <a:solidFill>
              <a:srgbClr val="0924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28" name="TextBox 27"/>
          <p:cNvSpPr txBox="1"/>
          <p:nvPr/>
        </p:nvSpPr>
        <p:spPr>
          <a:xfrm>
            <a:off x="9956782" y="14189898"/>
            <a:ext cx="8886219" cy="591282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l"/>
            <a:r>
              <a:rPr lang="it-IT" sz="3600" b="1" dirty="0">
                <a:solidFill>
                  <a:srgbClr val="FFFFFF"/>
                </a:solidFill>
              </a:rPr>
              <a:t>  </a:t>
            </a:r>
            <a:r>
              <a:rPr sz="3600" b="1" dirty="0">
                <a:solidFill>
                  <a:srgbClr val="FFFFFF"/>
                </a:solidFill>
              </a:rPr>
              <a:t>METHODOLOGY</a:t>
            </a:r>
            <a:r>
              <a:rPr lang="it-IT" sz="3600" b="1" dirty="0">
                <a:solidFill>
                  <a:srgbClr val="FFFFFF"/>
                </a:solidFill>
              </a:rPr>
              <a:t> AND DATA</a:t>
            </a:r>
            <a:endParaRPr sz="3600" b="1" dirty="0">
              <a:solidFill>
                <a:srgbClr val="FFFFFF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846013" y="14176306"/>
            <a:ext cx="147693" cy="572312"/>
          </a:xfrm>
          <a:prstGeom prst="rect">
            <a:avLst/>
          </a:prstGeom>
          <a:solidFill>
            <a:srgbClr val="EB6C2F"/>
          </a:solidFill>
          <a:ln>
            <a:solidFill>
              <a:srgbClr val="EB6C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30" name="TextBox 29"/>
          <p:cNvSpPr txBox="1"/>
          <p:nvPr/>
        </p:nvSpPr>
        <p:spPr>
          <a:xfrm>
            <a:off x="9956782" y="15105273"/>
            <a:ext cx="8886219" cy="1485587"/>
          </a:xfrm>
          <a:prstGeom prst="rect">
            <a:avLst/>
          </a:prstGeom>
          <a:noFill/>
        </p:spPr>
        <p:txBody>
          <a:bodyPr wrap="square" lIns="166155" tIns="110770" rIns="166155" bIns="110770">
            <a:spAutoFit/>
          </a:bodyPr>
          <a:lstStyle/>
          <a:p>
            <a:pPr>
              <a:spcAft>
                <a:spcPts val="606"/>
              </a:spcAft>
            </a:pPr>
            <a:r>
              <a:rPr lang="it-IT" sz="2400" dirty="0" err="1">
                <a:solidFill>
                  <a:srgbClr val="092445"/>
                </a:solidFill>
              </a:rPr>
              <a:t>Aaa</a:t>
            </a:r>
            <a:endParaRPr lang="it-IT" sz="24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r>
              <a:rPr lang="it-IT" sz="2400" dirty="0" err="1">
                <a:solidFill>
                  <a:srgbClr val="092445"/>
                </a:solidFill>
              </a:rPr>
              <a:t>Bbb</a:t>
            </a:r>
            <a:endParaRPr lang="it-IT" sz="24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r>
              <a:rPr lang="it-IT" sz="2400" dirty="0" err="1">
                <a:solidFill>
                  <a:srgbClr val="092445"/>
                </a:solidFill>
              </a:rPr>
              <a:t>Ccc</a:t>
            </a:r>
            <a:endParaRPr lang="it-IT" sz="2400" dirty="0">
              <a:solidFill>
                <a:srgbClr val="092445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0169090" y="36486200"/>
            <a:ext cx="8461601" cy="4615417"/>
          </a:xfrm>
          <a:prstGeom prst="roundRect">
            <a:avLst>
              <a:gd name="adj" fmla="val 6000"/>
            </a:avLst>
          </a:prstGeom>
          <a:solidFill>
            <a:srgbClr val="ECF6FA"/>
          </a:solidFill>
          <a:ln w="19050">
            <a:solidFill>
              <a:srgbClr val="B2D7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32" name="TextBox 31"/>
          <p:cNvSpPr txBox="1"/>
          <p:nvPr/>
        </p:nvSpPr>
        <p:spPr>
          <a:xfrm>
            <a:off x="10353706" y="38623774"/>
            <a:ext cx="8092367" cy="379053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ctr"/>
            <a:r>
              <a:rPr sz="2221" i="1" dirty="0">
                <a:solidFill>
                  <a:srgbClr val="707070"/>
                </a:solidFill>
                <a:latin typeface="Aptos"/>
              </a:rPr>
              <a:t>Insert figure / chart / table here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9461469" y="14176305"/>
            <a:ext cx="9107759" cy="13959285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 dirty="0"/>
          </a:p>
        </p:txBody>
      </p:sp>
      <p:sp>
        <p:nvSpPr>
          <p:cNvPr id="48" name="Rectangle 47"/>
          <p:cNvSpPr/>
          <p:nvPr/>
        </p:nvSpPr>
        <p:spPr>
          <a:xfrm>
            <a:off x="19461469" y="14176306"/>
            <a:ext cx="9107759" cy="572312"/>
          </a:xfrm>
          <a:prstGeom prst="rect">
            <a:avLst/>
          </a:prstGeom>
          <a:solidFill>
            <a:srgbClr val="092445"/>
          </a:solidFill>
          <a:ln>
            <a:solidFill>
              <a:srgbClr val="0924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49" name="TextBox 48"/>
          <p:cNvSpPr txBox="1"/>
          <p:nvPr/>
        </p:nvSpPr>
        <p:spPr>
          <a:xfrm>
            <a:off x="19572238" y="14189898"/>
            <a:ext cx="8886219" cy="591282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l"/>
            <a:r>
              <a:rPr lang="it-IT" sz="3600" b="1" dirty="0">
                <a:solidFill>
                  <a:srgbClr val="FFFFFF"/>
                </a:solidFill>
              </a:rPr>
              <a:t>  </a:t>
            </a:r>
            <a:r>
              <a:rPr sz="3600" b="1" dirty="0">
                <a:solidFill>
                  <a:srgbClr val="FFFFFF"/>
                </a:solidFill>
              </a:rPr>
              <a:t>RESULTS</a:t>
            </a:r>
            <a:r>
              <a:rPr lang="it-IT" sz="3600" b="1" dirty="0">
                <a:solidFill>
                  <a:srgbClr val="FFFFFF"/>
                </a:solidFill>
              </a:rPr>
              <a:t> AND DISCUSSION</a:t>
            </a:r>
            <a:endParaRPr sz="3600" b="1" dirty="0">
              <a:solidFill>
                <a:srgbClr val="FFFFFF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9461468" y="14176306"/>
            <a:ext cx="147693" cy="572312"/>
          </a:xfrm>
          <a:prstGeom prst="rect">
            <a:avLst/>
          </a:prstGeom>
          <a:solidFill>
            <a:srgbClr val="EB6C2F"/>
          </a:solidFill>
          <a:ln>
            <a:solidFill>
              <a:srgbClr val="EB6C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51" name="TextBox 50"/>
          <p:cNvSpPr txBox="1"/>
          <p:nvPr/>
        </p:nvSpPr>
        <p:spPr>
          <a:xfrm>
            <a:off x="19572238" y="14914773"/>
            <a:ext cx="8886219" cy="1670253"/>
          </a:xfrm>
          <a:prstGeom prst="rect">
            <a:avLst/>
          </a:prstGeom>
          <a:noFill/>
        </p:spPr>
        <p:txBody>
          <a:bodyPr wrap="square" lIns="166155" tIns="110770" rIns="166155" bIns="110770">
            <a:spAutoFit/>
          </a:bodyPr>
          <a:lstStyle/>
          <a:p>
            <a:pPr>
              <a:spcAft>
                <a:spcPts val="606"/>
              </a:spcAft>
            </a:pPr>
            <a:r>
              <a:rPr lang="it-IT" sz="2800" dirty="0" err="1">
                <a:solidFill>
                  <a:srgbClr val="092445"/>
                </a:solidFill>
              </a:rPr>
              <a:t>Aaa</a:t>
            </a: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r>
              <a:rPr lang="it-IT" sz="2800" dirty="0" err="1">
                <a:solidFill>
                  <a:srgbClr val="092445"/>
                </a:solidFill>
              </a:rPr>
              <a:t>Bbb</a:t>
            </a: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r>
              <a:rPr lang="it-IT" sz="2800" dirty="0" err="1">
                <a:solidFill>
                  <a:srgbClr val="092445"/>
                </a:solidFill>
              </a:rPr>
              <a:t>Ccc</a:t>
            </a:r>
            <a:endParaRPr lang="it-IT" sz="2800" dirty="0">
              <a:solidFill>
                <a:srgbClr val="092445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19655132" y="22832573"/>
            <a:ext cx="8461601" cy="4984652"/>
          </a:xfrm>
          <a:prstGeom prst="roundRect">
            <a:avLst>
              <a:gd name="adj" fmla="val 6000"/>
            </a:avLst>
          </a:prstGeom>
          <a:solidFill>
            <a:srgbClr val="ECF6FA"/>
          </a:solidFill>
          <a:ln w="19050">
            <a:solidFill>
              <a:srgbClr val="B2D7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53" name="TextBox 52"/>
          <p:cNvSpPr txBox="1"/>
          <p:nvPr/>
        </p:nvSpPr>
        <p:spPr>
          <a:xfrm>
            <a:off x="19461468" y="25456618"/>
            <a:ext cx="8092367" cy="379053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ctr"/>
            <a:r>
              <a:rPr sz="2221" i="1" dirty="0">
                <a:solidFill>
                  <a:srgbClr val="707070"/>
                </a:solidFill>
                <a:latin typeface="Aptos"/>
              </a:rPr>
              <a:t>Insert figure / chart / table here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06083" y="35048673"/>
            <a:ext cx="8886219" cy="394459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l"/>
            <a:r>
              <a:rPr sz="2321" b="1" dirty="0">
                <a:solidFill>
                  <a:srgbClr val="FFFFFF"/>
                </a:solidFill>
                <a:latin typeface="Aptos"/>
              </a:rPr>
              <a:t>CONCLUSIONS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12" y="42356216"/>
            <a:ext cx="28800000" cy="844102"/>
          </a:xfrm>
          <a:prstGeom prst="rect">
            <a:avLst/>
          </a:prstGeom>
          <a:solidFill>
            <a:srgbClr val="B2D7E7"/>
          </a:solidFill>
          <a:ln>
            <a:solidFill>
              <a:srgbClr val="B2D7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/>
          </a:p>
        </p:txBody>
      </p:sp>
      <p:sp>
        <p:nvSpPr>
          <p:cNvPr id="72" name="TextBox 71"/>
          <p:cNvSpPr txBox="1"/>
          <p:nvPr/>
        </p:nvSpPr>
        <p:spPr>
          <a:xfrm>
            <a:off x="-138676" y="42655467"/>
            <a:ext cx="29077136" cy="406616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ctr"/>
            <a:r>
              <a:rPr sz="2400" b="1" dirty="0">
                <a:solidFill>
                  <a:schemeClr val="bg1"/>
                </a:solidFill>
              </a:rPr>
              <a:t>RSS 2026 - Road Safety &amp; Simulation - 23-26 June 2026, Naples, Italy</a:t>
            </a:r>
          </a:p>
        </p:txBody>
      </p:sp>
      <p:sp>
        <p:nvSpPr>
          <p:cNvPr id="75" name="Rounded Rectangle 46">
            <a:extLst>
              <a:ext uri="{FF2B5EF4-FFF2-40B4-BE49-F238E27FC236}">
                <a16:creationId xmlns:a16="http://schemas.microsoft.com/office/drawing/2014/main" id="{40FF87DE-918E-EC3A-3037-A0CE00E9E987}"/>
              </a:ext>
            </a:extLst>
          </p:cNvPr>
          <p:cNvSpPr/>
          <p:nvPr/>
        </p:nvSpPr>
        <p:spPr>
          <a:xfrm>
            <a:off x="19613869" y="28692405"/>
            <a:ext cx="8886219" cy="12744489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 dirty="0"/>
          </a:p>
        </p:txBody>
      </p:sp>
      <p:sp>
        <p:nvSpPr>
          <p:cNvPr id="76" name="Rectangle 47">
            <a:extLst>
              <a:ext uri="{FF2B5EF4-FFF2-40B4-BE49-F238E27FC236}">
                <a16:creationId xmlns:a16="http://schemas.microsoft.com/office/drawing/2014/main" id="{EAC89D7E-3C4D-039A-A005-92640292F894}"/>
              </a:ext>
            </a:extLst>
          </p:cNvPr>
          <p:cNvSpPr/>
          <p:nvPr/>
        </p:nvSpPr>
        <p:spPr>
          <a:xfrm>
            <a:off x="19613869" y="28692406"/>
            <a:ext cx="9107759" cy="572312"/>
          </a:xfrm>
          <a:prstGeom prst="rect">
            <a:avLst/>
          </a:prstGeom>
          <a:solidFill>
            <a:srgbClr val="092445"/>
          </a:solidFill>
          <a:ln>
            <a:solidFill>
              <a:srgbClr val="0924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77" name="TextBox 48">
            <a:extLst>
              <a:ext uri="{FF2B5EF4-FFF2-40B4-BE49-F238E27FC236}">
                <a16:creationId xmlns:a16="http://schemas.microsoft.com/office/drawing/2014/main" id="{18D4A039-3489-3104-C793-B2356FD27BE5}"/>
              </a:ext>
            </a:extLst>
          </p:cNvPr>
          <p:cNvSpPr txBox="1"/>
          <p:nvPr/>
        </p:nvSpPr>
        <p:spPr>
          <a:xfrm>
            <a:off x="19724638" y="28705998"/>
            <a:ext cx="8886219" cy="591282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l"/>
            <a:r>
              <a:rPr lang="it-IT" sz="3600" b="1" dirty="0">
                <a:solidFill>
                  <a:srgbClr val="FFFFFF"/>
                </a:solidFill>
              </a:rPr>
              <a:t>  CONCLUSIONS</a:t>
            </a:r>
            <a:endParaRPr sz="3600" b="1" dirty="0">
              <a:solidFill>
                <a:srgbClr val="FFFFFF"/>
              </a:solidFill>
            </a:endParaRPr>
          </a:p>
        </p:txBody>
      </p:sp>
      <p:sp>
        <p:nvSpPr>
          <p:cNvPr id="78" name="Rectangle 49">
            <a:extLst>
              <a:ext uri="{FF2B5EF4-FFF2-40B4-BE49-F238E27FC236}">
                <a16:creationId xmlns:a16="http://schemas.microsoft.com/office/drawing/2014/main" id="{F453FCC3-6E36-A82D-DD14-5517C539DD2C}"/>
              </a:ext>
            </a:extLst>
          </p:cNvPr>
          <p:cNvSpPr/>
          <p:nvPr/>
        </p:nvSpPr>
        <p:spPr>
          <a:xfrm>
            <a:off x="19613868" y="28692406"/>
            <a:ext cx="147693" cy="572312"/>
          </a:xfrm>
          <a:prstGeom prst="rect">
            <a:avLst/>
          </a:prstGeom>
          <a:solidFill>
            <a:srgbClr val="EB6C2F"/>
          </a:solidFill>
          <a:ln>
            <a:solidFill>
              <a:srgbClr val="EB6C2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79" name="TextBox 50">
            <a:extLst>
              <a:ext uri="{FF2B5EF4-FFF2-40B4-BE49-F238E27FC236}">
                <a16:creationId xmlns:a16="http://schemas.microsoft.com/office/drawing/2014/main" id="{704A09A9-A8F3-34B6-3B6C-D730977AF91F}"/>
              </a:ext>
            </a:extLst>
          </p:cNvPr>
          <p:cNvSpPr txBox="1"/>
          <p:nvPr/>
        </p:nvSpPr>
        <p:spPr>
          <a:xfrm>
            <a:off x="19724638" y="29430873"/>
            <a:ext cx="8886219" cy="1670253"/>
          </a:xfrm>
          <a:prstGeom prst="rect">
            <a:avLst/>
          </a:prstGeom>
          <a:noFill/>
        </p:spPr>
        <p:txBody>
          <a:bodyPr wrap="square" lIns="166155" tIns="110770" rIns="166155" bIns="110770">
            <a:spAutoFit/>
          </a:bodyPr>
          <a:lstStyle/>
          <a:p>
            <a:pPr>
              <a:spcAft>
                <a:spcPts val="606"/>
              </a:spcAft>
            </a:pPr>
            <a:r>
              <a:rPr lang="it-IT" sz="2800" dirty="0" err="1">
                <a:solidFill>
                  <a:srgbClr val="092445"/>
                </a:solidFill>
              </a:rPr>
              <a:t>Aaa</a:t>
            </a: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r>
              <a:rPr lang="it-IT" sz="2800" dirty="0" err="1">
                <a:solidFill>
                  <a:srgbClr val="092445"/>
                </a:solidFill>
              </a:rPr>
              <a:t>Bbb</a:t>
            </a:r>
            <a:endParaRPr lang="it-IT" sz="2800" dirty="0">
              <a:solidFill>
                <a:srgbClr val="092445"/>
              </a:solidFill>
            </a:endParaRPr>
          </a:p>
          <a:p>
            <a:pPr>
              <a:spcAft>
                <a:spcPts val="606"/>
              </a:spcAft>
            </a:pPr>
            <a:r>
              <a:rPr lang="it-IT" sz="2800" dirty="0" err="1">
                <a:solidFill>
                  <a:srgbClr val="092445"/>
                </a:solidFill>
              </a:rPr>
              <a:t>Ccc</a:t>
            </a:r>
            <a:endParaRPr lang="it-IT" sz="2800" dirty="0">
              <a:solidFill>
                <a:srgbClr val="092445"/>
              </a:solidFill>
            </a:endParaRPr>
          </a:p>
        </p:txBody>
      </p:sp>
      <p:sp>
        <p:nvSpPr>
          <p:cNvPr id="80" name="Rounded Rectangle 51">
            <a:extLst>
              <a:ext uri="{FF2B5EF4-FFF2-40B4-BE49-F238E27FC236}">
                <a16:creationId xmlns:a16="http://schemas.microsoft.com/office/drawing/2014/main" id="{9C9D7A38-778A-00F8-11DC-96A658A5487C}"/>
              </a:ext>
            </a:extLst>
          </p:cNvPr>
          <p:cNvSpPr/>
          <p:nvPr/>
        </p:nvSpPr>
        <p:spPr>
          <a:xfrm>
            <a:off x="19830701" y="36236295"/>
            <a:ext cx="8461601" cy="4782915"/>
          </a:xfrm>
          <a:prstGeom prst="roundRect">
            <a:avLst>
              <a:gd name="adj" fmla="val 6000"/>
            </a:avLst>
          </a:prstGeom>
          <a:solidFill>
            <a:srgbClr val="ECF6FA"/>
          </a:solidFill>
          <a:ln w="19050">
            <a:solidFill>
              <a:srgbClr val="B2D7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17"/>
          </a:p>
        </p:txBody>
      </p:sp>
      <p:sp>
        <p:nvSpPr>
          <p:cNvPr id="81" name="TextBox 52">
            <a:extLst>
              <a:ext uri="{FF2B5EF4-FFF2-40B4-BE49-F238E27FC236}">
                <a16:creationId xmlns:a16="http://schemas.microsoft.com/office/drawing/2014/main" id="{F47D4015-C975-5F1A-C44B-F50D072F6FB5}"/>
              </a:ext>
            </a:extLst>
          </p:cNvPr>
          <p:cNvSpPr txBox="1"/>
          <p:nvPr/>
        </p:nvSpPr>
        <p:spPr>
          <a:xfrm>
            <a:off x="19655132" y="38641106"/>
            <a:ext cx="8092367" cy="379053"/>
          </a:xfrm>
          <a:prstGeom prst="rect">
            <a:avLst/>
          </a:prstGeom>
          <a:noFill/>
        </p:spPr>
        <p:txBody>
          <a:bodyPr wrap="square" lIns="18462" tIns="18462" rIns="18462" bIns="18462" anchor="ctr">
            <a:spAutoFit/>
          </a:bodyPr>
          <a:lstStyle/>
          <a:p>
            <a:pPr algn="ctr"/>
            <a:r>
              <a:rPr sz="2221" i="1" dirty="0">
                <a:solidFill>
                  <a:srgbClr val="707070"/>
                </a:solidFill>
                <a:latin typeface="Aptos"/>
              </a:rPr>
              <a:t>Insert figure / chart / table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Personalizzato</PresentationFormat>
  <Paragraphs>31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Alfonso Montella</dc:creator>
  <cp:keywords/>
  <dc:description>generated using python-pptx</dc:description>
  <cp:lastModifiedBy>ALFONSO MONTELLA</cp:lastModifiedBy>
  <cp:revision>3</cp:revision>
  <dcterms:created xsi:type="dcterms:W3CDTF">2013-01-27T09:14:16Z</dcterms:created>
  <dcterms:modified xsi:type="dcterms:W3CDTF">2026-06-04T22:28:17Z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2026-06-04T07:32:58Z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508ab5f9-e223-4e6d-880b-f7ebf66b91ab</vt:lpwstr>
  </property>
  <property fmtid="{D5CDD505-2E9C-101B-9397-08002B2CF9AE}" pid="8" name="MSIP_Label_2ad0b24d-6422-44b0-b3de-abb3a9e8c81a_ContentBits">
    <vt:lpwstr>0</vt:lpwstr>
  </property>
  <property fmtid="{D5CDD505-2E9C-101B-9397-08002B2CF9AE}" pid="9" name="MSIP_Label_2ad0b24d-6422-44b0-b3de-abb3a9e8c81a_Tag">
    <vt:lpwstr>10, 3, 0, 1</vt:lpwstr>
  </property>
</Properties>
</file>